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71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82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394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13224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799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976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137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668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254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695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701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2923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876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005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7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921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0177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DA596-15B9-4261-A4F1-56C69E122654}" type="datetimeFigureOut">
              <a:rPr lang="en-GB" smtClean="0"/>
              <a:t>28/04/2023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3248E-94B3-4F22-8E4F-B3B470A14B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256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E453B-2722-066F-270F-2B9FD10F76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3983" y="354608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683A9-814C-5E35-17CA-EB6622AB2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8" t="5884" r="2549" b="6875"/>
          <a:stretch/>
        </p:blipFill>
        <p:spPr>
          <a:xfrm>
            <a:off x="3733502" y="1379913"/>
            <a:ext cx="7682118" cy="39279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764750" y="175617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 initially has no certificate.</a:t>
            </a:r>
            <a:endParaRPr lang="en-US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000895" y="1586229"/>
            <a:ext cx="2111432" cy="1524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427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17268-B38C-26E0-5DD4-6AE87563B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162" y="219507"/>
            <a:ext cx="9905998" cy="1149957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C8F479-C3B8-42AB-A479-D7C9CACB6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837" b="11430"/>
          <a:stretch/>
        </p:blipFill>
        <p:spPr>
          <a:xfrm>
            <a:off x="2133255" y="1469217"/>
            <a:ext cx="9661523" cy="11913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609FF0-6DCB-8E62-C783-AEADA9414D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7" r="14785" b="25417"/>
          <a:stretch/>
        </p:blipFill>
        <p:spPr>
          <a:xfrm>
            <a:off x="4544437" y="2760330"/>
            <a:ext cx="6700837" cy="345995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88323" y="3001317"/>
            <a:ext cx="4309109" cy="203619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dirty="0" smtClean="0"/>
              <a:t>Next in react terminal start your app. You will see this screen at the start.</a:t>
            </a:r>
            <a:endParaRPr lang="en-GB" sz="2000" dirty="0"/>
          </a:p>
          <a:p>
            <a:pPr algn="ctr"/>
            <a:endParaRPr lang="en-US" sz="2000" b="1" dirty="0" smtClea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100647" y="2219499"/>
            <a:ext cx="1077539" cy="781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430286" y="4126093"/>
            <a:ext cx="1862051" cy="55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313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D7A22-BF47-6F53-0DC6-7D6320F6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14221"/>
            <a:ext cx="9905998" cy="147857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GB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C939E82-F40D-2298-D056-993E1CD5BC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1" b="12500"/>
          <a:stretch/>
        </p:blipFill>
        <p:spPr>
          <a:xfrm>
            <a:off x="4430797" y="1825874"/>
            <a:ext cx="7015828" cy="42341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13262" y="2743623"/>
            <a:ext cx="4089862" cy="190872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dirty="0" smtClean="0"/>
              <a:t> </a:t>
            </a:r>
            <a:r>
              <a:rPr lang="en-GB" sz="2000" dirty="0"/>
              <a:t>Initially it will take some time to certify the certificate. Once it is certified you will see https </a:t>
            </a:r>
            <a:r>
              <a:rPr lang="en-GB" sz="2000" dirty="0" smtClean="0"/>
              <a:t>verified</a:t>
            </a:r>
            <a:endParaRPr lang="en-GB" sz="2000" dirty="0"/>
          </a:p>
          <a:p>
            <a:pPr algn="ctr"/>
            <a:endParaRPr lang="en-US" sz="2000" b="1" dirty="0" smtClea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857105" y="2078183"/>
            <a:ext cx="2818015" cy="939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76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4049" b="30335"/>
          <a:stretch/>
        </p:blipFill>
        <p:spPr>
          <a:xfrm>
            <a:off x="798021" y="1079004"/>
            <a:ext cx="10250107" cy="320667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00E453B-2722-066F-270F-2B9FD10F76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8099" y="282363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973415" y="4285676"/>
            <a:ext cx="2752354" cy="2151278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page </a:t>
            </a:r>
            <a:endParaRPr lang="en-US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784764" y="3278455"/>
            <a:ext cx="1306765" cy="1803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75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AC631E3-DF4F-95A9-4B21-7C9617CC2A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3" t="13125" r="46920" b="22407"/>
          <a:stretch/>
        </p:blipFill>
        <p:spPr>
          <a:xfrm>
            <a:off x="4640169" y="3345155"/>
            <a:ext cx="6035125" cy="3385937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6FE7C7-6292-8C64-0B79-AC8577AF5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69537" r="30655" b="10288"/>
          <a:stretch/>
        </p:blipFill>
        <p:spPr>
          <a:xfrm>
            <a:off x="4640169" y="2005511"/>
            <a:ext cx="6788150" cy="106203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42142" y="80718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enter these commands in terminal in react</a:t>
            </a:r>
            <a:endParaRPr lang="en-US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527069" y="2005511"/>
            <a:ext cx="2113100" cy="380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568172" y="3767811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go to cmd as admin.</a:t>
            </a:r>
            <a:endParaRPr lang="en-US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421774" y="4033998"/>
            <a:ext cx="2457796" cy="822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E00E453B-2722-066F-270F-2B9FD10F76B8}"/>
              </a:ext>
            </a:extLst>
          </p:cNvPr>
          <p:cNvSpPr txBox="1">
            <a:spLocks/>
          </p:cNvSpPr>
          <p:nvPr/>
        </p:nvSpPr>
        <p:spPr>
          <a:xfrm>
            <a:off x="2421774" y="344496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688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E88FC8-905A-8138-523B-C40285850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997" t="27983" b="26743"/>
          <a:stretch/>
        </p:blipFill>
        <p:spPr>
          <a:xfrm>
            <a:off x="4596477" y="2526170"/>
            <a:ext cx="7188199" cy="347821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34671" y="2853408"/>
            <a:ext cx="4133092" cy="17623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enter these commands in terminal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134451" y="3734558"/>
            <a:ext cx="1462026" cy="80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E00E453B-2722-066F-270F-2B9FD10F76B8}"/>
              </a:ext>
            </a:extLst>
          </p:cNvPr>
          <p:cNvSpPr txBox="1">
            <a:spLocks/>
          </p:cNvSpPr>
          <p:nvPr/>
        </p:nvSpPr>
        <p:spPr>
          <a:xfrm>
            <a:off x="1438099" y="282363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807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CFCB7-AD49-6272-B3C0-E34DE0C13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343" y="225059"/>
            <a:ext cx="9905998" cy="1276784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F8B169-2A7C-2DBB-7C96-BBCE7C3B9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686" t="30209" r="17960" b="16706"/>
          <a:stretch/>
        </p:blipFill>
        <p:spPr>
          <a:xfrm>
            <a:off x="4134226" y="1662545"/>
            <a:ext cx="7682112" cy="408648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74566" y="2379583"/>
            <a:ext cx="3958525" cy="17623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you will see these files in system32.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25338" y="3260733"/>
            <a:ext cx="2744383" cy="80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5681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9CAFD-B9C3-FFF2-979D-0CB963E3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849" y="344335"/>
            <a:ext cx="9905998" cy="1185344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A0EEC3-B2B0-C73E-FDA5-6990146E3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532" t="16341" r="18021" b="26656"/>
          <a:stretch/>
        </p:blipFill>
        <p:spPr>
          <a:xfrm>
            <a:off x="3676658" y="2146965"/>
            <a:ext cx="8225964" cy="320920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41315" y="2146965"/>
            <a:ext cx="3958525" cy="17623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click on ca.crt file and install certificate.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25338" y="3260733"/>
            <a:ext cx="4409845" cy="928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734887" y="3584999"/>
            <a:ext cx="2695373" cy="793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57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4978-D89B-4309-F05E-15927BF52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71593"/>
            <a:ext cx="9905998" cy="1106258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FE2FC2-CB5B-BE82-7942-4DF70A2D6C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997" r="29728" b="27691"/>
          <a:stretch/>
        </p:blipFill>
        <p:spPr>
          <a:xfrm>
            <a:off x="670541" y="1189313"/>
            <a:ext cx="5414847" cy="29289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F6A1BF-FF1F-BA9B-281F-E8E6C947C4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7" t="23125" r="37843" b="14584"/>
          <a:stretch/>
        </p:blipFill>
        <p:spPr>
          <a:xfrm>
            <a:off x="6524768" y="1904207"/>
            <a:ext cx="4522643" cy="397726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637607" y="4482841"/>
            <a:ext cx="3958525" cy="17623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local machine then on trusted root certification authorities 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582785" y="3042458"/>
            <a:ext cx="191193" cy="1670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374352" y="4555375"/>
            <a:ext cx="3073852" cy="1191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756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605E-BFFE-7463-4F34-BDCEBA641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038" y="211194"/>
            <a:ext cx="9905998" cy="147857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B055B3-FCCF-B451-0FE0-D1E009A36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918" t="11565" r="36773" b="20138"/>
          <a:stretch/>
        </p:blipFill>
        <p:spPr>
          <a:xfrm>
            <a:off x="842155" y="1170017"/>
            <a:ext cx="3028950" cy="2971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10D14C-816C-022B-9738-09853B9D49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16" t="22708" r="43019" b="10000"/>
          <a:stretch/>
        </p:blipFill>
        <p:spPr>
          <a:xfrm>
            <a:off x="7672574" y="1261457"/>
            <a:ext cx="3614737" cy="461486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637607" y="4482840"/>
            <a:ext cx="4222866" cy="1984259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finish and you will see your certificate like this. Then click ok.</a:t>
            </a:r>
            <a:endParaRPr lang="en-US" sz="2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158836" y="4015047"/>
            <a:ext cx="423949" cy="698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106487" y="4364182"/>
            <a:ext cx="4422371" cy="1163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492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1F457-1B48-B878-E1AF-0B8EDD17E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599" y="21211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 IMPLEMENTATION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024E0-F66B-4262-03D0-C358011C6CC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5730" t="46807" r="6972" b="36187"/>
          <a:stretch/>
        </p:blipFill>
        <p:spPr>
          <a:xfrm>
            <a:off x="4089862" y="1528741"/>
            <a:ext cx="7086623" cy="104309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4C2CA1-A430-9463-F274-25084EACE8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31" t="51510" b="36099"/>
          <a:stretch/>
        </p:blipFill>
        <p:spPr>
          <a:xfrm>
            <a:off x="1472964" y="4358623"/>
            <a:ext cx="9905998" cy="10808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33BFA43-4A5B-8B6D-F5AA-E55E4A27A1AC}"/>
              </a:ext>
            </a:extLst>
          </p:cNvPr>
          <p:cNvSpPr txBox="1">
            <a:spLocks/>
          </p:cNvSpPr>
          <p:nvPr/>
        </p:nvSpPr>
        <p:spPr>
          <a:xfrm>
            <a:off x="124691" y="2070291"/>
            <a:ext cx="4089862" cy="1908726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dirty="0"/>
              <a:t>Navigate back to React Native and go to package.json file. Add the following line of code to the debug section under start.</a:t>
            </a:r>
          </a:p>
          <a:p>
            <a:pPr algn="ctr"/>
            <a:endParaRPr lang="en-US" sz="2000" b="1" dirty="0" smtClea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3574473" y="2152996"/>
            <a:ext cx="1753985" cy="756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635134" y="3549535"/>
            <a:ext cx="856212" cy="997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47194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119</TotalTime>
  <Words>155</Words>
  <Application>Microsoft Office PowerPoint</Application>
  <PresentationFormat>Widescreen</PresentationFormat>
  <Paragraphs>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HTTPS Implementation</vt:lpstr>
      <vt:lpstr>HTTPS Implementation</vt:lpstr>
      <vt:lpstr>PowerPoint Presentation</vt:lpstr>
      <vt:lpstr>PowerPoint Presentation</vt:lpstr>
      <vt:lpstr>HTTPS Implementation</vt:lpstr>
      <vt:lpstr>HTTPS Implementation</vt:lpstr>
      <vt:lpstr>HTTPS Implementation</vt:lpstr>
      <vt:lpstr>HTTPS Implementation</vt:lpstr>
      <vt:lpstr>HTTPS IMPLEMENTATION</vt:lpstr>
      <vt:lpstr>HTTPS IMPLEMENTATION</vt:lpstr>
      <vt:lpstr>HTTPS 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 Implementation</dc:title>
  <dc:creator>kealan crilly</dc:creator>
  <cp:lastModifiedBy>Kealan Crilly</cp:lastModifiedBy>
  <cp:revision>8</cp:revision>
  <dcterms:created xsi:type="dcterms:W3CDTF">2023-04-28T07:29:55Z</dcterms:created>
  <dcterms:modified xsi:type="dcterms:W3CDTF">2023-04-28T12:22:59Z</dcterms:modified>
</cp:coreProperties>
</file>

<file path=docProps/thumbnail.jpeg>
</file>